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6"/>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412" r:id="rId634"/>
    <p:sldId id="583" r:id="rId635"/>
    <p:sldId id="584" r:id="rId636"/>
    <p:sldId id="585" r:id="rId637"/>
    <p:sldId id="1069" r:id="rId638"/>
    <p:sldId id="1442" r:id="rId639"/>
    <p:sldId id="952" r:id="rId640"/>
    <p:sldId id="1348" r:id="rId641"/>
    <p:sldId id="1555" r:id="rId642"/>
    <p:sldId id="1554" r:id="rId643"/>
    <p:sldId id="1524" r:id="rId644"/>
    <p:sldId id="1349" r:id="rId645"/>
    <p:sldId id="1396" r:id="rId646"/>
    <p:sldId id="1397" r:id="rId647"/>
    <p:sldId id="1350" r:id="rId648"/>
    <p:sldId id="761" r:id="rId649"/>
    <p:sldId id="1404" r:id="rId650"/>
    <p:sldId id="861" r:id="rId651"/>
    <p:sldId id="862" r:id="rId652"/>
    <p:sldId id="756" r:id="rId653"/>
    <p:sldId id="1506" r:id="rId654"/>
    <p:sldId id="771" r:id="rId655"/>
    <p:sldId id="876" r:id="rId656"/>
    <p:sldId id="1471" r:id="rId657"/>
    <p:sldId id="1393" r:id="rId658"/>
    <p:sldId id="1389" r:id="rId659"/>
    <p:sldId id="1457" r:id="rId660"/>
    <p:sldId id="1458" r:id="rId661"/>
    <p:sldId id="1459" r:id="rId662"/>
    <p:sldId id="1505" r:id="rId663"/>
    <p:sldId id="1428" r:id="rId664"/>
    <p:sldId id="778" r:id="rId665"/>
    <p:sldId id="779" r:id="rId666"/>
    <p:sldId id="834" r:id="rId667"/>
    <p:sldId id="780" r:id="rId668"/>
    <p:sldId id="833" r:id="rId669"/>
    <p:sldId id="783" r:id="rId670"/>
    <p:sldId id="880" r:id="rId671"/>
    <p:sldId id="881" r:id="rId672"/>
    <p:sldId id="879" r:id="rId673"/>
    <p:sldId id="866" r:id="rId674"/>
    <p:sldId id="1341" r:id="rId675"/>
    <p:sldId id="1390" r:id="rId676"/>
    <p:sldId id="1391" r:id="rId677"/>
    <p:sldId id="878" r:id="rId678"/>
    <p:sldId id="867" r:id="rId679"/>
    <p:sldId id="868" r:id="rId680"/>
    <p:sldId id="870" r:id="rId681"/>
    <p:sldId id="1241" r:id="rId682"/>
    <p:sldId id="1411" r:id="rId683"/>
    <p:sldId id="869" r:id="rId684"/>
    <p:sldId id="1342" r:id="rId685"/>
    <p:sldId id="1367" r:id="rId686"/>
    <p:sldId id="1377" r:id="rId687"/>
    <p:sldId id="1379" r:id="rId688"/>
    <p:sldId id="1368" r:id="rId689"/>
    <p:sldId id="1369" r:id="rId690"/>
    <p:sldId id="1380" r:id="rId691"/>
    <p:sldId id="1381" r:id="rId692"/>
    <p:sldId id="1370" r:id="rId693"/>
    <p:sldId id="1371" r:id="rId694"/>
    <p:sldId id="1372" r:id="rId695"/>
    <p:sldId id="1373" r:id="rId696"/>
    <p:sldId id="1374" r:id="rId697"/>
    <p:sldId id="1375" r:id="rId698"/>
    <p:sldId id="1033" r:id="rId699"/>
    <p:sldId id="1021" r:id="rId700"/>
    <p:sldId id="1022" r:id="rId701"/>
    <p:sldId id="1023" r:id="rId702"/>
    <p:sldId id="1024" r:id="rId703"/>
    <p:sldId id="1025" r:id="rId704"/>
    <p:sldId id="1027" r:id="rId705"/>
    <p:sldId id="1028" r:id="rId706"/>
    <p:sldId id="1029" r:id="rId707"/>
    <p:sldId id="1030" r:id="rId708"/>
    <p:sldId id="1032" r:id="rId709"/>
    <p:sldId id="1031" r:id="rId710"/>
    <p:sldId id="1526" r:id="rId711"/>
    <p:sldId id="885" r:id="rId712"/>
    <p:sldId id="1074" r:id="rId713"/>
    <p:sldId id="976" r:id="rId714"/>
    <p:sldId id="933" r:id="rId715"/>
    <p:sldId id="954" r:id="rId716"/>
    <p:sldId id="788" r:id="rId717"/>
    <p:sldId id="1502" r:id="rId718"/>
    <p:sldId id="1456" r:id="rId719"/>
    <p:sldId id="1489" r:id="rId720"/>
    <p:sldId id="1503" r:id="rId721"/>
    <p:sldId id="1493" r:id="rId722"/>
    <p:sldId id="1495" r:id="rId723"/>
    <p:sldId id="1511" r:id="rId724"/>
    <p:sldId id="1504" r:id="rId7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viewProps" Target="view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ableStyles" Target="tableStyle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commentAuthors" Target="commentAuthors.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50760</TotalTime>
  <Words>76430</Words>
  <Application>Microsoft Office PowerPoint</Application>
  <PresentationFormat>Widescreen</PresentationFormat>
  <Paragraphs>9374</Paragraphs>
  <Slides>724</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724</vt:i4>
      </vt:variant>
    </vt:vector>
  </HeadingPairs>
  <TitlesOfParts>
    <vt:vector size="76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11683</cp:revision>
  <dcterms:created xsi:type="dcterms:W3CDTF">2015-10-09T06:09:34Z</dcterms:created>
  <dcterms:modified xsi:type="dcterms:W3CDTF">2024-09-25T12:44:22Z</dcterms:modified>
</cp:coreProperties>
</file>